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67" r:id="rId10"/>
    <p:sldId id="269" r:id="rId11"/>
    <p:sldId id="270" r:id="rId12"/>
    <p:sldId id="27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1" d="100"/>
          <a:sy n="41" d="100"/>
        </p:scale>
        <p:origin x="1356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6100">
              <a:srgbClr val="BFC7CF"/>
            </a:gs>
            <a:gs pos="100000">
              <a:srgbClr val="D3E0EF"/>
            </a:gs>
            <a:gs pos="0">
              <a:schemeClr val="bg1">
                <a:lumMod val="65000"/>
              </a:schemeClr>
            </a:gs>
            <a:gs pos="100000">
              <a:schemeClr val="bg1">
                <a:lumMod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72088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43467"/>
            <a:ext cx="2916395" cy="1800526"/>
          </a:xfrm>
        </p:spPr>
        <p:txBody>
          <a:bodyPr>
            <a:normAutofit/>
          </a:bodyPr>
          <a:lstStyle/>
          <a:p>
            <a:r>
              <a:rPr lang="hu-HU" sz="4100" dirty="0"/>
              <a:t>Weboldal bemutatása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23381"/>
            <a:ext cx="2916396" cy="3553581"/>
          </a:xfrm>
        </p:spPr>
        <p:txBody>
          <a:bodyPr>
            <a:normAutofit/>
          </a:bodyPr>
          <a:lstStyle/>
          <a:p>
            <a:endParaRPr lang="hu-HU" sz="1700" dirty="0"/>
          </a:p>
          <a:p>
            <a:pPr>
              <a:defRPr sz="2000"/>
            </a:pPr>
            <a:r>
              <a:rPr lang="hu-HU" sz="1700" dirty="0"/>
              <a:t>A „</a:t>
            </a:r>
            <a:r>
              <a:rPr lang="hu-HU" sz="1700" dirty="0" err="1"/>
              <a:t>LégzésPont</a:t>
            </a:r>
            <a:r>
              <a:rPr lang="hu-HU" sz="1700" dirty="0"/>
              <a:t>” jóga és </a:t>
            </a:r>
            <a:r>
              <a:rPr lang="hu-HU" sz="1700" dirty="0" err="1"/>
              <a:t>pilates</a:t>
            </a:r>
            <a:r>
              <a:rPr lang="hu-HU" sz="1700" dirty="0"/>
              <a:t> stúdió számára készült honlap</a:t>
            </a:r>
          </a:p>
          <a:p>
            <a:pPr>
              <a:defRPr sz="2000"/>
            </a:pPr>
            <a:r>
              <a:rPr lang="hu-HU" sz="1700" dirty="0"/>
              <a:t>Készítette: Lipták Nóra, Tóth Tímea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ED075D8-E761-4286-B67D-DCEA8A78B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738" y="1943424"/>
            <a:ext cx="2971151" cy="29711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Fejlesztői csapatmunka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/>
            </a:pPr>
            <a:r>
              <a:rPr dirty="0" err="1"/>
              <a:t>Két</a:t>
            </a:r>
            <a:r>
              <a:rPr dirty="0"/>
              <a:t> </a:t>
            </a:r>
            <a:r>
              <a:rPr dirty="0" err="1"/>
              <a:t>fő</a:t>
            </a:r>
            <a:r>
              <a:rPr dirty="0"/>
              <a:t> </a:t>
            </a:r>
            <a:r>
              <a:rPr dirty="0" err="1"/>
              <a:t>közös</a:t>
            </a:r>
            <a:r>
              <a:rPr dirty="0"/>
              <a:t> </a:t>
            </a:r>
            <a:r>
              <a:rPr dirty="0" err="1"/>
              <a:t>munkája</a:t>
            </a:r>
            <a:endParaRPr dirty="0"/>
          </a:p>
          <a:p>
            <a:pPr>
              <a:defRPr sz="2000"/>
            </a:pPr>
            <a:r>
              <a:rPr dirty="0" err="1"/>
              <a:t>Munkamegosztás</a:t>
            </a:r>
            <a:r>
              <a:rPr lang="hu-HU" dirty="0"/>
              <a:t>,</a:t>
            </a:r>
            <a:r>
              <a:rPr dirty="0"/>
              <a:t> </a:t>
            </a:r>
            <a:r>
              <a:rPr lang="hu-HU" dirty="0"/>
              <a:t>szerepkörök</a:t>
            </a:r>
            <a:endParaRPr dirty="0"/>
          </a:p>
          <a:p>
            <a:pPr>
              <a:defRPr sz="2000"/>
            </a:pPr>
            <a:r>
              <a:rPr lang="hu-HU" i="1" dirty="0"/>
              <a:t>Kommunikációs eszközök, </a:t>
            </a:r>
            <a:r>
              <a:rPr i="1" dirty="0" err="1"/>
              <a:t>rendszeres</a:t>
            </a:r>
            <a:r>
              <a:rPr i="1" dirty="0"/>
              <a:t> </a:t>
            </a:r>
            <a:r>
              <a:rPr i="1" dirty="0" err="1"/>
              <a:t>egyeztetés</a:t>
            </a:r>
            <a:endParaRPr lang="hu-HU" i="1" dirty="0"/>
          </a:p>
          <a:p>
            <a:pPr>
              <a:defRPr sz="2000"/>
            </a:pPr>
            <a:r>
              <a:rPr lang="hu-HU" i="1" dirty="0"/>
              <a:t>Tanulságok, fejlődés</a:t>
            </a:r>
            <a:endParaRPr i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E3E0364-0CE5-49F4-AD53-C95C4D8F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319657"/>
            <a:ext cx="3330527" cy="33305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4DF240-2D5A-474A-9396-AE0D01A4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Összegzés, tapasztalatok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79564F-9CB6-4757-B1AF-5EF971C02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86465"/>
            <a:ext cx="8229600" cy="4525963"/>
          </a:xfrm>
        </p:spPr>
        <p:txBody>
          <a:bodyPr/>
          <a:lstStyle/>
          <a:p>
            <a:r>
              <a:rPr lang="hu-HU" dirty="0"/>
              <a:t>Zökkenőmentes együttműködés</a:t>
            </a:r>
          </a:p>
          <a:p>
            <a:r>
              <a:rPr lang="hu-HU" dirty="0"/>
              <a:t>A stúdió </a:t>
            </a:r>
            <a:r>
              <a:rPr lang="hu-HU" dirty="0" err="1"/>
              <a:t>arculatához</a:t>
            </a:r>
            <a:r>
              <a:rPr lang="hu-HU" dirty="0"/>
              <a:t> illeszkedő megjelenés</a:t>
            </a:r>
          </a:p>
          <a:p>
            <a:r>
              <a:rPr lang="hu-HU" dirty="0"/>
              <a:t>Hasznos projekt-tapasztalatok</a:t>
            </a:r>
          </a:p>
          <a:p>
            <a:r>
              <a:rPr lang="hu-HU" dirty="0"/>
              <a:t>Pozitív visszajelzések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04777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CEDFF8-EC45-4B37-9A65-294DE5E33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Kérdések!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29AB5E0-D6FF-4C2F-9BB0-2B3C48683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hu-HU" dirty="0"/>
              <a:t>Köszönjük a figyelmet!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3FD04D0-F883-4186-9660-466A60470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291" y="2807944"/>
            <a:ext cx="3775417" cy="377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5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Cél és Alapok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/>
            </a:pPr>
            <a:r>
              <a:rPr dirty="0" err="1"/>
              <a:t>Elsődleges</a:t>
            </a:r>
            <a:r>
              <a:rPr dirty="0"/>
              <a:t> </a:t>
            </a:r>
            <a:r>
              <a:rPr dirty="0" err="1"/>
              <a:t>cél</a:t>
            </a:r>
            <a:r>
              <a:rPr lang="hu-HU" dirty="0"/>
              <a:t>: közösségépítés és új vendégek megszólítása</a:t>
            </a:r>
          </a:p>
          <a:p>
            <a:pPr>
              <a:defRPr sz="2000"/>
            </a:pPr>
            <a:r>
              <a:rPr lang="hu-HU" dirty="0"/>
              <a:t>Információk könnyű elérése (órarend, kapcsolat, jelentkezés)</a:t>
            </a:r>
          </a:p>
          <a:p>
            <a:pPr>
              <a:defRPr sz="2000"/>
            </a:pPr>
            <a:r>
              <a:rPr lang="hu-HU" dirty="0"/>
              <a:t>Felhasználóbarát navigáció és felépítés, </a:t>
            </a:r>
            <a:r>
              <a:rPr lang="hu-HU" dirty="0" err="1"/>
              <a:t>reszponzivitás</a:t>
            </a:r>
            <a:endParaRPr lang="hu-HU" dirty="0"/>
          </a:p>
          <a:p>
            <a:pPr>
              <a:defRPr sz="2000"/>
            </a:pPr>
            <a:r>
              <a:rPr lang="hu-HU" dirty="0"/>
              <a:t>A stúdió hangulatához alkalmazkodó modern megjelenése és ennek közvetítése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C0A6949-65BD-4085-8724-661ED36F9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023" y="3987897"/>
            <a:ext cx="2870103" cy="287010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AA46FE6-5D1C-4535-A8B3-C2D2F4FA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602" y="274638"/>
            <a:ext cx="1743434" cy="1743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246" y="386930"/>
            <a:ext cx="7549592" cy="1298448"/>
          </a:xfrm>
        </p:spPr>
        <p:txBody>
          <a:bodyPr anchor="b">
            <a:normAutofit/>
          </a:bodyPr>
          <a:lstStyle/>
          <a:p>
            <a:r>
              <a:rPr lang="hu-HU" sz="4200"/>
              <a:t>Főoldal funkciói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245" y="2599509"/>
            <a:ext cx="3398174" cy="3639450"/>
          </a:xfrm>
        </p:spPr>
        <p:txBody>
          <a:bodyPr anchor="ctr">
            <a:normAutofit/>
          </a:bodyPr>
          <a:lstStyle/>
          <a:p>
            <a:endParaRPr lang="hu-HU" sz="1700"/>
          </a:p>
          <a:p>
            <a:pPr>
              <a:defRPr sz="2000"/>
            </a:pPr>
            <a:r>
              <a:rPr lang="hu-HU" sz="1700"/>
              <a:t>Figyelemfelkeltő fejléc (logó, menü)</a:t>
            </a:r>
          </a:p>
          <a:p>
            <a:pPr>
              <a:defRPr sz="2000"/>
            </a:pPr>
            <a:r>
              <a:rPr lang="hu-HU" sz="1700"/>
              <a:t>Gyors linkek az órarendhez, bemutatkozáshoz, elérhetőségekhez</a:t>
            </a:r>
          </a:p>
          <a:p>
            <a:pPr>
              <a:defRPr sz="2000"/>
            </a:pPr>
            <a:r>
              <a:rPr lang="hu-HU" sz="1700"/>
              <a:t>Vizuális betekintés a stúdió világába, hangulatába</a:t>
            </a:r>
          </a:p>
          <a:p>
            <a:pPr>
              <a:defRPr sz="2000"/>
            </a:pPr>
            <a:r>
              <a:rPr lang="hu-HU" sz="1700"/>
              <a:t>Nagyméretű nyitókép, inspiráló üzenet</a:t>
            </a:r>
          </a:p>
          <a:p>
            <a:pPr>
              <a:defRPr sz="2000"/>
            </a:pPr>
            <a:r>
              <a:rPr lang="hu-HU" sz="1700"/>
              <a:t>Hestia sablon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4BF4A4E-12C3-428B-8C5C-5BD273A34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717" y="3277771"/>
            <a:ext cx="5083555" cy="22367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768" y="3813742"/>
            <a:ext cx="2986391" cy="2216513"/>
          </a:xfrm>
        </p:spPr>
        <p:txBody>
          <a:bodyPr>
            <a:normAutofit/>
          </a:bodyPr>
          <a:lstStyle/>
          <a:p>
            <a:r>
              <a:rPr lang="hu-HU" sz="3100" dirty="0"/>
              <a:t>Menüszerkezet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6164896" y="3712762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FE1B3E1-7C43-4849-8BD7-C26C9A71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5" y="1530910"/>
            <a:ext cx="8154129" cy="1304660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49" y="3629466"/>
            <a:ext cx="5698909" cy="258506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hu-HU" sz="1300" dirty="0"/>
          </a:p>
          <a:p>
            <a:pPr>
              <a:lnSpc>
                <a:spcPct val="90000"/>
              </a:lnSpc>
              <a:defRPr sz="2000"/>
            </a:pPr>
            <a:r>
              <a:rPr lang="hu-HU" sz="1800" dirty="0"/>
              <a:t>Stúdió – stúdió bemutatása</a:t>
            </a:r>
          </a:p>
          <a:p>
            <a:pPr>
              <a:lnSpc>
                <a:spcPct val="90000"/>
              </a:lnSpc>
              <a:defRPr sz="2000"/>
            </a:pPr>
            <a:r>
              <a:rPr lang="hu-HU" sz="1800" dirty="0"/>
              <a:t>Óratípusok – Jógatípusok és </a:t>
            </a:r>
            <a:r>
              <a:rPr lang="hu-HU" sz="1800" dirty="0" err="1"/>
              <a:t>pilates</a:t>
            </a:r>
            <a:r>
              <a:rPr lang="hu-HU" sz="1800" dirty="0"/>
              <a:t> leírása</a:t>
            </a:r>
          </a:p>
          <a:p>
            <a:pPr>
              <a:lnSpc>
                <a:spcPct val="90000"/>
              </a:lnSpc>
              <a:defRPr sz="2000"/>
            </a:pPr>
            <a:r>
              <a:rPr lang="hu-HU" sz="1800" dirty="0"/>
              <a:t>Oktatók – Oktatók bemutatása</a:t>
            </a:r>
          </a:p>
          <a:p>
            <a:pPr>
              <a:lnSpc>
                <a:spcPct val="90000"/>
              </a:lnSpc>
              <a:defRPr sz="2000"/>
            </a:pPr>
            <a:r>
              <a:rPr lang="hu-HU" sz="1800" dirty="0"/>
              <a:t>Árak – szolgáltatások, bérletek</a:t>
            </a:r>
          </a:p>
          <a:p>
            <a:pPr>
              <a:lnSpc>
                <a:spcPct val="90000"/>
              </a:lnSpc>
              <a:defRPr sz="2000"/>
            </a:pPr>
            <a:r>
              <a:rPr lang="hu-HU" sz="1800" dirty="0"/>
              <a:t>Órarend – folyamatosan frissülő beosztás</a:t>
            </a:r>
          </a:p>
          <a:p>
            <a:pPr>
              <a:lnSpc>
                <a:spcPct val="90000"/>
              </a:lnSpc>
              <a:defRPr sz="2000"/>
            </a:pPr>
            <a:r>
              <a:rPr lang="hu-HU" sz="1800" dirty="0"/>
              <a:t>Kapcsolat – online bejelentkezés választott órákra, elérhetőségek, kapcsolatfelvételi lehetőség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Technikai háttér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/>
            </a:pPr>
            <a:r>
              <a:rPr dirty="0"/>
              <a:t>WordPress CMS</a:t>
            </a:r>
            <a:endParaRPr lang="hu-HU" dirty="0"/>
          </a:p>
          <a:p>
            <a:pPr marL="0" indent="0">
              <a:buNone/>
              <a:defRPr sz="2000"/>
            </a:pPr>
            <a:r>
              <a:rPr lang="hu-HU" dirty="0"/>
              <a:t>	</a:t>
            </a:r>
            <a:r>
              <a:rPr dirty="0"/>
              <a:t> </a:t>
            </a:r>
            <a:r>
              <a:rPr dirty="0" err="1"/>
              <a:t>Elementor</a:t>
            </a:r>
            <a:r>
              <a:rPr dirty="0"/>
              <a:t> </a:t>
            </a:r>
            <a:r>
              <a:rPr dirty="0" err="1"/>
              <a:t>vizuális</a:t>
            </a:r>
            <a:r>
              <a:rPr dirty="0"/>
              <a:t> </a:t>
            </a:r>
            <a:r>
              <a:rPr dirty="0" err="1"/>
              <a:t>szerkesztő</a:t>
            </a:r>
            <a:endParaRPr dirty="0"/>
          </a:p>
          <a:p>
            <a:pPr>
              <a:defRPr sz="2000"/>
            </a:pPr>
            <a:r>
              <a:rPr dirty="0" err="1"/>
              <a:t>Reszponzív</a:t>
            </a:r>
            <a:r>
              <a:rPr dirty="0"/>
              <a:t> </a:t>
            </a:r>
            <a:r>
              <a:rPr dirty="0" err="1"/>
              <a:t>kialakítás</a:t>
            </a:r>
            <a:r>
              <a:rPr dirty="0"/>
              <a:t>, </a:t>
            </a:r>
            <a:r>
              <a:rPr dirty="0" err="1"/>
              <a:t>optimalizált</a:t>
            </a:r>
            <a:r>
              <a:rPr dirty="0"/>
              <a:t> </a:t>
            </a:r>
            <a:r>
              <a:rPr dirty="0" err="1"/>
              <a:t>betöltés</a:t>
            </a:r>
            <a:endParaRPr lang="hu-HU" dirty="0"/>
          </a:p>
          <a:p>
            <a:pPr>
              <a:defRPr sz="2000"/>
            </a:pPr>
            <a:r>
              <a:rPr lang="hu-HU" dirty="0"/>
              <a:t>A weboldal egyedi </a:t>
            </a:r>
            <a:r>
              <a:rPr lang="hu-HU" dirty="0" err="1"/>
              <a:t>domain</a:t>
            </a:r>
            <a:r>
              <a:rPr lang="hu-HU" dirty="0"/>
              <a:t>-en fut </a:t>
            </a:r>
          </a:p>
          <a:p>
            <a:pPr lvl="1">
              <a:defRPr sz="2000"/>
            </a:pPr>
            <a:r>
              <a:rPr lang="hu-HU" dirty="0"/>
              <a:t>v2lab.hu/tamogato1</a:t>
            </a:r>
          </a:p>
          <a:p>
            <a:pPr>
              <a:defRPr sz="2000"/>
            </a:pPr>
            <a:r>
              <a:rPr lang="hu-HU" dirty="0"/>
              <a:t>Frissíthetőség, bővíthetőség az </a:t>
            </a:r>
            <a:r>
              <a:rPr lang="hu-HU" dirty="0" err="1"/>
              <a:t>admin</a:t>
            </a:r>
            <a:r>
              <a:rPr lang="hu-HU" dirty="0"/>
              <a:t> felületeken</a:t>
            </a:r>
          </a:p>
          <a:p>
            <a:pPr>
              <a:defRPr sz="2000"/>
            </a:pPr>
            <a:r>
              <a:rPr lang="hu-HU" dirty="0"/>
              <a:t>Integráció más platformokkal (facebook, </a:t>
            </a:r>
            <a:r>
              <a:rPr lang="hu-HU" dirty="0" err="1"/>
              <a:t>youtube</a:t>
            </a:r>
            <a:r>
              <a:rPr lang="hu-HU" dirty="0"/>
              <a:t>, stb..)</a:t>
            </a:r>
            <a:endParaRPr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A653E11-5EFC-4891-96EE-EF743AFA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608" y="4811060"/>
            <a:ext cx="3099767" cy="161755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8EF7B53-985E-44E8-8134-AE0683CC0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488" y="1417638"/>
            <a:ext cx="2498312" cy="2028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Kiemelt funkciók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/>
            </a:pPr>
            <a:r>
              <a:rPr dirty="0" err="1"/>
              <a:t>Dinamikus</a:t>
            </a:r>
            <a:r>
              <a:rPr dirty="0"/>
              <a:t> </a:t>
            </a:r>
            <a:r>
              <a:rPr dirty="0" err="1"/>
              <a:t>órarend</a:t>
            </a:r>
            <a:endParaRPr dirty="0"/>
          </a:p>
          <a:p>
            <a:pPr>
              <a:defRPr sz="2000"/>
            </a:pPr>
            <a:r>
              <a:rPr lang="hu-HU" dirty="0"/>
              <a:t>Online jelentkezés</a:t>
            </a:r>
          </a:p>
          <a:p>
            <a:pPr>
              <a:defRPr sz="2000"/>
            </a:pPr>
            <a:r>
              <a:rPr dirty="0" err="1"/>
              <a:t>Kapcsolatfelvételi</a:t>
            </a:r>
            <a:r>
              <a:rPr dirty="0"/>
              <a:t> </a:t>
            </a:r>
            <a:r>
              <a:rPr dirty="0" err="1"/>
              <a:t>űrlap</a:t>
            </a:r>
            <a:r>
              <a:rPr dirty="0"/>
              <a:t> e-mail </a:t>
            </a:r>
            <a:r>
              <a:rPr dirty="0" err="1"/>
              <a:t>értesítéssel</a:t>
            </a:r>
            <a:endParaRPr dirty="0"/>
          </a:p>
          <a:p>
            <a:pPr>
              <a:defRPr sz="2000"/>
            </a:pPr>
            <a:r>
              <a:rPr dirty="0"/>
              <a:t>Google Maps</a:t>
            </a:r>
            <a:endParaRPr lang="hu-HU" dirty="0"/>
          </a:p>
          <a:p>
            <a:pPr>
              <a:defRPr sz="2000"/>
            </a:pPr>
            <a:r>
              <a:rPr lang="hu-HU" dirty="0"/>
              <a:t>K</a:t>
            </a:r>
            <a:r>
              <a:rPr dirty="0" err="1"/>
              <a:t>özösségi</a:t>
            </a:r>
            <a:r>
              <a:rPr dirty="0"/>
              <a:t> </a:t>
            </a:r>
            <a:r>
              <a:rPr dirty="0" err="1"/>
              <a:t>média</a:t>
            </a:r>
            <a:r>
              <a:rPr dirty="0"/>
              <a:t> </a:t>
            </a:r>
            <a:r>
              <a:rPr dirty="0" err="1"/>
              <a:t>gombok</a:t>
            </a:r>
            <a:endParaRPr lang="hu-HU" dirty="0"/>
          </a:p>
          <a:p>
            <a:pPr>
              <a:defRPr sz="2000"/>
            </a:pPr>
            <a:r>
              <a:rPr lang="hu-HU" dirty="0"/>
              <a:t>Oktatói profilok (Bemutatkozás, motiváció)</a:t>
            </a:r>
            <a:endParaRPr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676DAFA-9E71-4B94-9F66-501CA648C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717" y="3583523"/>
            <a:ext cx="3168002" cy="284541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C578307-943B-4C33-831F-A78DDDDCA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3" y="4480846"/>
            <a:ext cx="4265037" cy="141351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FAB7158-A0CE-428C-9196-AF4C91F9C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128" y="2687334"/>
            <a:ext cx="1762371" cy="685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/>
          </a:bodyPr>
          <a:lstStyle/>
          <a:p>
            <a:r>
              <a:rPr lang="hu-HU"/>
              <a:t>Design és arculat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091" y="1930172"/>
            <a:ext cx="3719225" cy="3917773"/>
          </a:xfrm>
        </p:spPr>
        <p:txBody>
          <a:bodyPr>
            <a:normAutofit/>
          </a:bodyPr>
          <a:lstStyle/>
          <a:p>
            <a:endParaRPr lang="hu-HU" sz="1700" dirty="0"/>
          </a:p>
          <a:p>
            <a:pPr>
              <a:defRPr sz="2000"/>
            </a:pPr>
            <a:r>
              <a:rPr lang="hu-HU" sz="1700" dirty="0"/>
              <a:t>Színek: törtfehér, levélzöld, világosszürke</a:t>
            </a:r>
          </a:p>
          <a:p>
            <a:pPr>
              <a:defRPr sz="2000"/>
            </a:pPr>
            <a:r>
              <a:rPr lang="hu-HU" sz="1700" dirty="0"/>
              <a:t>Tipográfia: Georgia, Open </a:t>
            </a:r>
            <a:r>
              <a:rPr lang="hu-HU" sz="1700" dirty="0" err="1"/>
              <a:t>Sans</a:t>
            </a:r>
            <a:endParaRPr lang="hu-HU" sz="1700" dirty="0"/>
          </a:p>
          <a:p>
            <a:pPr>
              <a:defRPr sz="2000"/>
            </a:pPr>
            <a:r>
              <a:rPr lang="hu-HU" sz="1700" dirty="0"/>
              <a:t>Belső egyensúlyt sugárzó megjelenés</a:t>
            </a:r>
          </a:p>
          <a:p>
            <a:pPr>
              <a:defRPr sz="2000"/>
            </a:pPr>
            <a:r>
              <a:rPr lang="hu-HU" sz="1700" dirty="0"/>
              <a:t>Képi világ: stúdió képek</a:t>
            </a:r>
          </a:p>
          <a:p>
            <a:pPr>
              <a:defRPr sz="2000"/>
            </a:pPr>
            <a:r>
              <a:rPr lang="hu-HU" sz="1700" dirty="0"/>
              <a:t>Logó és arculati elemek</a:t>
            </a:r>
          </a:p>
          <a:p>
            <a:pPr>
              <a:defRPr sz="2000"/>
            </a:pPr>
            <a:r>
              <a:rPr lang="hu-HU" sz="1700" dirty="0" err="1"/>
              <a:t>Favicon</a:t>
            </a:r>
            <a:endParaRPr lang="hu-HU" sz="17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633CE2C-1A0A-4C42-9C77-6FEB9876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525" y="3232365"/>
            <a:ext cx="3591379" cy="1661012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8DE1CB6-B979-44B2-A75C-E2175AC9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75" y="4893377"/>
            <a:ext cx="3207434" cy="14163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Tervezési</a:t>
            </a:r>
            <a:r>
              <a:rPr dirty="0"/>
              <a:t> </a:t>
            </a:r>
            <a:r>
              <a:rPr dirty="0" err="1"/>
              <a:t>módszerek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/>
            </a:pPr>
            <a:r>
              <a:rPr lang="hu-HU" dirty="0"/>
              <a:t>Célcsoport elemzése</a:t>
            </a:r>
          </a:p>
          <a:p>
            <a:pPr>
              <a:defRPr sz="2000"/>
            </a:pPr>
            <a:r>
              <a:rPr lang="hu-HU" dirty="0"/>
              <a:t>Kezdeti vázlatok</a:t>
            </a:r>
          </a:p>
          <a:p>
            <a:pPr>
              <a:defRPr sz="2000"/>
            </a:pPr>
            <a:r>
              <a:rPr lang="hu-HU" dirty="0"/>
              <a:t>Konzultáció személyesen és online</a:t>
            </a:r>
          </a:p>
          <a:p>
            <a:pPr>
              <a:defRPr sz="2000"/>
            </a:pPr>
            <a:r>
              <a:rPr lang="hu-HU" dirty="0"/>
              <a:t>Színpaletta és arculat meghatározása, inspirációgyűjtés</a:t>
            </a:r>
          </a:p>
          <a:p>
            <a:pPr>
              <a:defRPr sz="2000"/>
            </a:pPr>
            <a:r>
              <a:rPr lang="hu-HU" dirty="0"/>
              <a:t>Felhasználói élmény szem előtt tartása</a:t>
            </a:r>
          </a:p>
          <a:p>
            <a:pPr>
              <a:defRPr sz="2000"/>
            </a:pPr>
            <a:r>
              <a:rPr lang="hu-HU" dirty="0"/>
              <a:t>Visszajelzések figyelembevétele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CMS és felhasznált eszközök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/>
            </a:pPr>
            <a:r>
              <a:rPr dirty="0"/>
              <a:t>WordPress, </a:t>
            </a:r>
            <a:r>
              <a:rPr dirty="0" err="1"/>
              <a:t>Elementor</a:t>
            </a:r>
            <a:r>
              <a:rPr dirty="0"/>
              <a:t> – </a:t>
            </a:r>
            <a:r>
              <a:rPr dirty="0" err="1"/>
              <a:t>vizuális</a:t>
            </a:r>
            <a:r>
              <a:rPr dirty="0"/>
              <a:t> </a:t>
            </a:r>
            <a:r>
              <a:rPr dirty="0" err="1"/>
              <a:t>szerkesztéshez</a:t>
            </a:r>
            <a:endParaRPr lang="hu-HU" dirty="0"/>
          </a:p>
          <a:p>
            <a:pPr>
              <a:defRPr sz="2000"/>
            </a:pPr>
            <a:r>
              <a:rPr lang="hu-HU" dirty="0" err="1"/>
              <a:t>Canva</a:t>
            </a:r>
            <a:r>
              <a:rPr lang="hu-HU" dirty="0"/>
              <a:t>, </a:t>
            </a:r>
            <a:r>
              <a:rPr lang="hu-HU" dirty="0" err="1"/>
              <a:t>Recraft</a:t>
            </a:r>
            <a:r>
              <a:rPr lang="hu-HU" dirty="0"/>
              <a:t> – képek, grafikai elemek</a:t>
            </a:r>
          </a:p>
          <a:p>
            <a:pPr>
              <a:defRPr sz="2000"/>
            </a:pPr>
            <a:r>
              <a:rPr lang="hu-HU" dirty="0"/>
              <a:t>Messenger – gyors kommunikáció</a:t>
            </a:r>
          </a:p>
          <a:p>
            <a:pPr>
              <a:defRPr sz="2000"/>
            </a:pPr>
            <a:r>
              <a:rPr lang="hu-HU" dirty="0" err="1"/>
              <a:t>ChatGPT</a:t>
            </a:r>
            <a:r>
              <a:rPr lang="hu-HU" dirty="0"/>
              <a:t>, Microsoft </a:t>
            </a:r>
            <a:r>
              <a:rPr lang="hu-HU" dirty="0" err="1"/>
              <a:t>Copilot</a:t>
            </a:r>
            <a:r>
              <a:rPr lang="hu-HU" dirty="0"/>
              <a:t> – képek generálása</a:t>
            </a:r>
          </a:p>
          <a:p>
            <a:pPr>
              <a:defRPr sz="2000"/>
            </a:pPr>
            <a:r>
              <a:rPr dirty="0"/>
              <a:t>Google Maps, </a:t>
            </a:r>
            <a:r>
              <a:rPr lang="hu-HU" dirty="0"/>
              <a:t>facebook </a:t>
            </a:r>
            <a:r>
              <a:rPr dirty="0"/>
              <a:t>social media </a:t>
            </a:r>
            <a:r>
              <a:rPr dirty="0" err="1"/>
              <a:t>integráció</a:t>
            </a:r>
            <a:endParaRPr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2DD224C-6801-4AD0-9136-35CCF047F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181" y="3959738"/>
            <a:ext cx="3249637" cy="2166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312</Words>
  <Application>Microsoft Office PowerPoint</Application>
  <PresentationFormat>Diavetítés a képernyőre (4:3 oldalarány)</PresentationFormat>
  <Paragraphs>78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6" baseType="lpstr">
      <vt:lpstr>Arial</vt:lpstr>
      <vt:lpstr>Calibri</vt:lpstr>
      <vt:lpstr>Georgia</vt:lpstr>
      <vt:lpstr>Office Theme</vt:lpstr>
      <vt:lpstr>Weboldal bemutatása</vt:lpstr>
      <vt:lpstr>Cél és Alapok</vt:lpstr>
      <vt:lpstr>Főoldal funkciói</vt:lpstr>
      <vt:lpstr>Menüszerkezet</vt:lpstr>
      <vt:lpstr>Technikai háttér</vt:lpstr>
      <vt:lpstr>Kiemelt funkciók</vt:lpstr>
      <vt:lpstr>Design és arculat</vt:lpstr>
      <vt:lpstr>Tervezési módszerek</vt:lpstr>
      <vt:lpstr>CMS és felhasznált eszközök</vt:lpstr>
      <vt:lpstr>Fejlesztői csapatmunka</vt:lpstr>
      <vt:lpstr>Összegzés, tapasztalatok</vt:lpstr>
      <vt:lpstr>Kérdések!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Weboldal bemutatása</dc:title>
  <dc:creator>Timea</dc:creator>
  <cp:lastModifiedBy>Timea</cp:lastModifiedBy>
  <cp:revision>5</cp:revision>
  <dcterms:created xsi:type="dcterms:W3CDTF">2025-08-05T12:04:43Z</dcterms:created>
  <dcterms:modified xsi:type="dcterms:W3CDTF">2025-08-05T12:53:06Z</dcterms:modified>
</cp:coreProperties>
</file>